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0"/>
    <p:restoredTop sz="94694"/>
  </p:normalViewPr>
  <p:slideViewPr>
    <p:cSldViewPr snapToGrid="0">
      <p:cViewPr varScale="1">
        <p:scale>
          <a:sx n="117" d="100"/>
          <a:sy n="117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FA78-DCF7-8DE4-CF3C-2AC7A8D66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1DFB6-A38A-705A-E596-D0F25B380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D1D1B-7861-F468-99F5-4164C8DC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C46C-A46F-1E73-41E9-60DC6367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CCCE-1DE7-A4FA-F155-1C1B963E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4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06E4-9CE9-7EE1-4476-785BDE0C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9FBCE-B5FF-6F90-FF32-F0A847566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0ABC3-F1DB-54BC-3607-1CFBF7FE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E012E-62FA-8777-4528-C2DC8190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C5F8-FBE9-3574-8903-F6A22C3F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9C98D2-5CE7-208F-3D36-DAEDC2F7D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172AC-83DE-3B53-FFBF-F4E5933B5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81382-D5F4-8D41-44F1-A21DC766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854F-0486-98C3-228C-269B6B7C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E5403-37ED-3D9C-FBF3-E94024F4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42A9-6DE2-7279-BF1E-73FB90BF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6B18C-D858-8E61-A643-BE5AAF3E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03DEB-1EF7-E3B7-DC05-28E22611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12207-3CEF-B02C-4F9E-70C477CA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B85AF-8002-FEB8-2919-7783782A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9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840B-A336-A7F8-72C1-BAF7ADC4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64A4A-9C8A-0D50-B73E-BEE1281DB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E6181-9D1B-B3A5-989C-709DB0B9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EB168-AAE9-1837-C86C-0728913E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23D85-44A9-FD02-6E85-74E2DFEC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13F6-464B-8A39-6ECD-F3D82C07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CDDB-D684-8A04-9EB5-42A597C37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BC5B6-4B6F-893C-32F7-C4FD90403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C5D8E-ED4D-ABC8-FFEB-CC907C90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C45AD-4AA0-2B6E-D97F-33807115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167CF-E543-2684-2B4A-C523B1BE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CF2A8-6376-0821-553F-89F3281E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1C5D5-1564-DB13-9344-2D47CB701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5C52F-B430-5023-F081-AE50811FA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2922C-C280-0A60-D09A-D08FFEAA8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7E8F1B-2C95-B701-BA3E-A968670D2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6B5E5B-0B90-33F3-F701-C7ED6E49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6C92E-436B-85A3-9F81-E5930180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47EA7F-8600-645A-0423-1B320199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8FF5-1B6E-8401-E625-9E6E1D94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F486F-4C73-3BCF-3913-06EEDE71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1F647-31D9-B929-1738-FDB9FE55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F5A09-C0A9-C41C-7E51-8B99548C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6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644108-FD70-9B54-A941-446E7DDB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4555F-D9C6-ADCE-C7B0-BCE17ABD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36E14-2719-84D5-B4AC-09010433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9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96F3-C2FB-B6C6-DF69-251B7B173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1780A-D644-ADAF-4888-549C47212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9F50F-07C1-0A78-9032-8BFEC1F6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C2CBE-D513-6AF5-457E-6A9BB8197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9CE7F-73A3-1BEE-46D1-3B61F2F4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0AEA8-B89F-953C-4973-6AEC9747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4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A880-B968-7552-223B-4E0CD845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B270E7-8CF1-D3FC-C75F-C5EE313B9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21C1E-2E35-AA36-D0BE-11087489D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5D570-1017-E6A2-8ACC-7D8EAAD3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1AF4-7DDC-4060-55E4-A967E006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222F4-1127-0B02-9D6F-7A476797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2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3E44D-D969-08ED-9AB9-288933A2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DCCF3-7058-C3A3-4367-270FA589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10A6-6907-7262-14D8-870EE5D1B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EE8F-1484-129D-CBC1-7076F22DA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40B2-1476-8023-4A30-4C6373260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6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1B1855-1273-B584-F977-2E42F35121DE}"/>
              </a:ext>
            </a:extLst>
          </p:cNvPr>
          <p:cNvSpPr txBox="1"/>
          <p:nvPr/>
        </p:nvSpPr>
        <p:spPr>
          <a:xfrm>
            <a:off x="692727" y="346363"/>
            <a:ext cx="3150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Case Study - </a:t>
            </a:r>
            <a:r>
              <a:rPr lang="en-US" dirty="0" err="1">
                <a:latin typeface="Century Gothic" panose="020B0502020202020204" pitchFamily="34" charset="0"/>
              </a:rPr>
              <a:t>WiFi</a:t>
            </a:r>
            <a:r>
              <a:rPr lang="en-US" dirty="0">
                <a:latin typeface="Century Gothic" panose="020B0502020202020204" pitchFamily="34" charset="0"/>
              </a:rPr>
              <a:t> Analytics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0F1489-2148-009B-2666-33DA43213CBA}"/>
              </a:ext>
            </a:extLst>
          </p:cNvPr>
          <p:cNvSpPr txBox="1"/>
          <p:nvPr/>
        </p:nvSpPr>
        <p:spPr>
          <a:xfrm>
            <a:off x="3331029" y="1617024"/>
            <a:ext cx="8196943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Case Study: Pizza Restaurant Chain</a:t>
            </a:r>
          </a:p>
          <a:p>
            <a:pPr algn="l"/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Challenge:</a:t>
            </a:r>
            <a:b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popular restaurant chain, wanted to improve customer engagement and gather valuable insights about their visitors while providing seamless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access.</a:t>
            </a:r>
          </a:p>
          <a:p>
            <a:pPr algn="l"/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Solution:</a:t>
            </a:r>
            <a:b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By implementing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analytics, The restaurant chain was able to: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Offer a free and secure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experience for customers.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Collect real-time customer data, including demographics, social media ”likes” and visit frequency.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Use analytics to personalize marketing campaigns and loyalty programs.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Results:</a:t>
            </a:r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19% increase in customer database growth.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More targeted email marketing campaigns, improving customer retention.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Enhanced in-venue experience based on visitor behavior insights.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This case highlights how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analytics can transform customer engagement and drive business growth through data-driven decisions.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249010-E066-F4BC-0F49-02E9DE8C9204}"/>
              </a:ext>
            </a:extLst>
          </p:cNvPr>
          <p:cNvSpPr txBox="1"/>
          <p:nvPr/>
        </p:nvSpPr>
        <p:spPr>
          <a:xfrm>
            <a:off x="751114" y="2884714"/>
            <a:ext cx="1390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Photo</a:t>
            </a:r>
          </a:p>
          <a:p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38449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140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Olson</dc:creator>
  <cp:lastModifiedBy>Robert Olson</cp:lastModifiedBy>
  <cp:revision>6</cp:revision>
  <dcterms:created xsi:type="dcterms:W3CDTF">2025-03-04T20:38:58Z</dcterms:created>
  <dcterms:modified xsi:type="dcterms:W3CDTF">2025-03-05T01:19:04Z</dcterms:modified>
</cp:coreProperties>
</file>