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20"/>
    <p:restoredTop sz="94694"/>
  </p:normalViewPr>
  <p:slideViewPr>
    <p:cSldViewPr snapToGrid="0">
      <p:cViewPr varScale="1">
        <p:scale>
          <a:sx n="117" d="100"/>
          <a:sy n="117" d="100"/>
        </p:scale>
        <p:origin x="3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2FA78-DCF7-8DE4-CF3C-2AC7A8D66E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1DFB6-A38A-705A-E596-D0F25B380D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D1D1B-7861-F468-99F5-4164C8DCA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7C46C-A46F-1E73-41E9-60DC63672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2CCCE-1DE7-A4FA-F155-1C1B963EA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4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306E4-9CE9-7EE1-4476-785BDE0C9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09FBCE-B5FF-6F90-FF32-F0A847566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0ABC3-F1DB-54BC-3607-1CFBF7FEF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E012E-62FA-8777-4528-C2DC81908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0C5F8-FBE9-3574-8903-F6A22C3F6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1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9C98D2-5CE7-208F-3D36-DAEDC2F7D4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172AC-83DE-3B53-FFBF-F4E5933B5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81382-D5F4-8D41-44F1-A21DC7669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4854F-0486-98C3-228C-269B6B7C7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E5403-37ED-3D9C-FBF3-E94024F48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5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E42A9-6DE2-7279-BF1E-73FB90BF0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6B18C-D858-8E61-A643-BE5AAF3EA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03DEB-1EF7-E3B7-DC05-28E22611A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12207-3CEF-B02C-4F9E-70C477CA9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B85AF-8002-FEB8-2919-7783782AA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9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840B-A336-A7F8-72C1-BAF7ADC49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64A4A-9C8A-0D50-B73E-BEE1281DB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E6181-9D1B-B3A5-989C-709DB0B9E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EB168-AAE9-1837-C86C-0728913EF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23D85-44A9-FD02-6E85-74E2DFEC6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0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913F6-464B-8A39-6ECD-F3D82C073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CCDDB-D684-8A04-9EB5-42A597C375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BC5B6-4B6F-893C-32F7-C4FD90403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C5D8E-ED4D-ABC8-FFEB-CC907C908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C45AD-4AA0-2B6E-D97F-33807115E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167CF-E543-2684-2B4A-C523B1BE3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3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CF2A8-6376-0821-553F-89F3281ED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1C5D5-1564-DB13-9344-2D47CB701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5C52F-B430-5023-F081-AE50811FA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D2922C-C280-0A60-D09A-D08FFEAA85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7E8F1B-2C95-B701-BA3E-A968670D29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6B5E5B-0B90-33F3-F701-C7ED6E499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F6C92E-436B-85A3-9F81-E59301801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47EA7F-8600-645A-0423-1B320199C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7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38FF5-1B6E-8401-E625-9E6E1D94F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0F486F-4C73-3BCF-3913-06EEDE718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1F647-31D9-B929-1738-FDB9FE55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0F5A09-C0A9-C41C-7E51-8B99548C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6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644108-FD70-9B54-A941-446E7DDBC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64555F-D9C6-ADCE-C7B0-BCE17ABD2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136E14-2719-84D5-B4AC-090104331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9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796F3-C2FB-B6C6-DF69-251B7B173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1780A-D644-ADAF-4888-549C47212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9F50F-07C1-0A78-9032-8BFEC1F6D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6C2CBE-D513-6AF5-457E-6A9BB8197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9CE7F-73A3-1BEE-46D1-3B61F2F47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0AEA8-B89F-953C-4973-6AEC97471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4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AA880-B968-7552-223B-4E0CD845E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B270E7-8CF1-D3FC-C75F-C5EE313B9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621C1E-2E35-AA36-D0BE-11087489D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55D570-1017-E6A2-8ACC-7D8EAAD34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51AF4-7DDC-4060-55E4-A967E006C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222F4-1127-0B02-9D6F-7A476797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2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13E44D-D969-08ED-9AB9-288933A25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DCCF3-7058-C3A3-4367-270FA5890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410A6-6907-7262-14D8-870EE5D1B4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B45F99-8A8D-F347-A2C1-296BE743062B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4EE8F-1484-129D-CBC1-7076F22DAC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A40B2-1476-8023-4A30-4C63732600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2AD7CF-8598-3942-BD6C-CDB5AEA88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6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1B1855-1273-B584-F977-2E42F35121DE}"/>
              </a:ext>
            </a:extLst>
          </p:cNvPr>
          <p:cNvSpPr txBox="1"/>
          <p:nvPr/>
        </p:nvSpPr>
        <p:spPr>
          <a:xfrm>
            <a:off x="692727" y="346363"/>
            <a:ext cx="2880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Case Study - </a:t>
            </a:r>
            <a:r>
              <a:rPr lang="en-US" dirty="0" err="1"/>
              <a:t>WiFi</a:t>
            </a:r>
            <a:r>
              <a:rPr lang="en-US" dirty="0"/>
              <a:t> Analytics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0F1489-2148-009B-2666-33DA43213CBA}"/>
              </a:ext>
            </a:extLst>
          </p:cNvPr>
          <p:cNvSpPr txBox="1"/>
          <p:nvPr/>
        </p:nvSpPr>
        <p:spPr>
          <a:xfrm>
            <a:off x="3363685" y="1742573"/>
            <a:ext cx="817517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Case Study:  </a:t>
            </a:r>
            <a:r>
              <a:rPr lang="en-US" sz="1100" b="1" i="0" u="none" strike="noStrike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WiFi</a:t>
            </a:r>
            <a:r>
              <a:rPr lang="en-US" sz="11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Analytics</a:t>
            </a:r>
          </a:p>
          <a:p>
            <a:pPr algn="l"/>
            <a:endParaRPr lang="en-US" sz="11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11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Customer: </a:t>
            </a:r>
          </a:p>
          <a:p>
            <a:pPr algn="l"/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Pizza Restaurant Chain</a:t>
            </a:r>
            <a:endParaRPr lang="en-US" sz="110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/>
            <a:endParaRPr lang="en-US" sz="11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/>
            <a:r>
              <a:rPr lang="en-US" sz="11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Challenge:</a:t>
            </a:r>
            <a:b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 popular restaurant chain, wanted to improve customer engagement and gather valuable insights about their visitors while providing seamless </a:t>
            </a:r>
            <a:r>
              <a:rPr lang="en-US" sz="1100" b="0" i="0" u="none" strike="noStrike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WiFi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access.</a:t>
            </a:r>
          </a:p>
          <a:p>
            <a:pPr algn="l"/>
            <a:endParaRPr lang="en-US" sz="11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/>
            <a:r>
              <a:rPr lang="en-US" sz="11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Solution:</a:t>
            </a:r>
            <a:b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By implementing </a:t>
            </a:r>
            <a:r>
              <a:rPr lang="en-US" sz="1100" b="0" i="0" u="none" strike="noStrike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WiFi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analytics, The restaurant chain was able to: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Offer a free and secure </a:t>
            </a:r>
            <a:r>
              <a:rPr lang="en-US" sz="1100" b="0" i="0" u="none" strike="noStrike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WiFi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experience for customers.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Collect real-time customer data, including demographics, social media ”likes” and visit frequency.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Use analytics to personalize marketing campaigns and loyalty programs.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11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/>
            <a:r>
              <a:rPr lang="en-US" sz="11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Results:</a:t>
            </a:r>
            <a:endParaRPr lang="en-US" sz="11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 19% increase in customer database growth.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More targeted email marketing campaigns, improving customer retention.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Enhanced in-venue experience based on visitor behavior insights.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11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/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This case highlights how </a:t>
            </a:r>
            <a:r>
              <a:rPr lang="en-US" sz="1100" b="0" i="0" u="none" strike="noStrike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WiFi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analytics can transform customer engagement and drive business growth through data-driven decisions.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F35EBF-C0B2-2E73-A36B-CFCD13E0848B}"/>
              </a:ext>
            </a:extLst>
          </p:cNvPr>
          <p:cNvSpPr txBox="1"/>
          <p:nvPr/>
        </p:nvSpPr>
        <p:spPr>
          <a:xfrm>
            <a:off x="892629" y="3004457"/>
            <a:ext cx="1390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Insert Photo</a:t>
            </a:r>
          </a:p>
          <a:p>
            <a:r>
              <a:rPr lang="en-US" dirty="0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1384491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144</Words>
  <Application>Microsoft Macintosh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 Olson</dc:creator>
  <cp:lastModifiedBy>Robert Olson</cp:lastModifiedBy>
  <cp:revision>6</cp:revision>
  <dcterms:created xsi:type="dcterms:W3CDTF">2025-03-04T20:38:58Z</dcterms:created>
  <dcterms:modified xsi:type="dcterms:W3CDTF">2025-03-05T01:22:13Z</dcterms:modified>
</cp:coreProperties>
</file>